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5" r:id="rId25"/>
    <p:sldId id="284" r:id="rId26"/>
    <p:sldId id="283" r:id="rId27"/>
    <p:sldId id="282" r:id="rId28"/>
    <p:sldId id="281" r:id="rId29"/>
    <p:sldId id="286" r:id="rId30"/>
    <p:sldId id="280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21D7-86E3-4E3D-8E83-EBAB26974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3AF6B-8E6D-40DE-B50C-C7868739B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AFB08-30E7-4C15-B45B-9D963A4B9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DCE4D-FC1D-4C6A-A6AA-2F3D7DB9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B130B-1A99-4953-893D-E64B099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31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A862-AD3B-4CB7-90D0-1945D8A8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31228-EA2B-4990-A782-B989CB2DB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95866-7409-41E0-9EC0-C0E6116E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79CC2-CBD9-4ADE-8908-498AD6016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897CA-481C-4B9B-B821-0C89A1C1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98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43BAD-5CD8-45E0-8EA2-D52E246D2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3E624-D002-46B6-B3BB-703E36D98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3EA1F-A1D4-4B7A-9F8D-198C4863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4E09-428D-4526-A61C-301E43AE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60047-3CF6-4088-B8BE-0DDB05F1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91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33E9-8785-4BC4-8C18-98A7868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A325-0A97-479A-A907-045DEC32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D96E-1D8A-402F-A14B-0477083B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CABAD-7442-4A83-A875-5C9CBDD5B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4E93-CF91-4A8D-8760-57D114E4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33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DAF9-D789-4BD5-9CC6-FC6D25AA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CE04E-9921-440F-8649-4B33CCA3A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B50EB-E31D-4EF5-B393-462106D24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0A9BC-7FD5-45AD-A329-CAE5325F0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BA41F-5AA1-4A73-866F-44FC0DFA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79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7B7F-58EB-4EA6-8E88-C3796E9B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DBF37-40DB-45E9-BB2D-A0C54D949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387D0-73F5-43AD-8BAC-C30F323EA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69E95-5D25-4AA8-B8DA-9BAB45CE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3E8D7-42A9-4C30-8287-9D6102D9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607A0-6BFB-4343-B160-730D938B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46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E710-3349-4DFB-9116-73582EDC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48BBC-3235-4B3F-BC20-86BE9B2DE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EB249-BDE2-4242-8FA1-C49BB1970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7033E-178E-42B3-A5DD-181A2637B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0D319-077A-4639-AE47-8ECBBE8D1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7AAFB-D3DE-4E36-821E-88ECA29E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09DAC-68D6-407E-8B34-4AEC86F3A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4F05A-914F-48F0-B3AC-DFBE119C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9B3A-2521-4458-9F08-89E2B581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6021B-2779-43CB-B5B8-50491B3C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01C69-3724-41D9-B45F-A16955DA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D6DF6-486C-4802-9DA8-859C51D3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46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51C5B-F2FA-4056-B01F-3988BA410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802C0-088D-429E-AE42-66A389A5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05CF6-7154-482F-80A2-139671D2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60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FBB4-E724-47DC-82D6-FF1BC9A5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C0BD-BF7B-4E22-9EBD-5126C9170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207EC-D132-490B-A7CA-2B3CCDF7A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03312-E1DF-47C4-A37B-8647D89A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9985F-F381-4578-9CAB-3094B9EA4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837F5-B417-496E-A315-A60A130A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7FAC-C1E8-4997-80BB-038E25AF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AF45C-E813-4C69-B82A-56F5F9054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F65A3-A615-412F-8DD4-0FE312CB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C35D5-9AC5-45E3-8B93-89574372C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F16A9-6C2E-49FF-99DD-19B55554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12071-9B2C-4DA8-9FE8-EE0CD2F2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61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772F2-EFAD-428C-9FCD-ABF822E6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2F042-7D78-440D-A5DC-85820DC51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FEB97-1E96-485B-9ECF-FDFA888C4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8452E-C133-4A99-9AFD-E237AA5C4A93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C559F-8704-4A4A-BF65-5DF61E54B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878E2-B562-46B0-9E13-57809A4CE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5F316-DB7B-4C78-B417-190BEE19A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46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A00B53-D8C8-4E8A-938A-B066E07EE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1" b="4493"/>
          <a:stretch/>
        </p:blipFill>
        <p:spPr>
          <a:xfrm>
            <a:off x="0" y="546652"/>
            <a:ext cx="12192000" cy="600323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259894-7497-401D-BE35-615BDE77E56C}"/>
              </a:ext>
            </a:extLst>
          </p:cNvPr>
          <p:cNvCxnSpPr>
            <a:cxnSpLocks/>
          </p:cNvCxnSpPr>
          <p:nvPr/>
        </p:nvCxnSpPr>
        <p:spPr>
          <a:xfrm flipH="1">
            <a:off x="5015880" y="1556792"/>
            <a:ext cx="64807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Press here if your computer system Linux">
            <a:extLst>
              <a:ext uri="{FF2B5EF4-FFF2-40B4-BE49-F238E27FC236}">
                <a16:creationId xmlns:a16="http://schemas.microsoft.com/office/drawing/2014/main" id="{E69A7C48-2659-4E1B-80D0-D06BAF017A60}"/>
              </a:ext>
            </a:extLst>
          </p:cNvPr>
          <p:cNvSpPr/>
          <p:nvPr/>
        </p:nvSpPr>
        <p:spPr>
          <a:xfrm>
            <a:off x="5663952" y="1412776"/>
            <a:ext cx="41764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Click here if your computer system Linux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A816FC-2418-4A89-9A66-8934BD496FF2}"/>
              </a:ext>
            </a:extLst>
          </p:cNvPr>
          <p:cNvCxnSpPr>
            <a:cxnSpLocks/>
          </p:cNvCxnSpPr>
          <p:nvPr/>
        </p:nvCxnSpPr>
        <p:spPr>
          <a:xfrm flipH="1">
            <a:off x="5303912" y="1844824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 descr="Press here if your computer system Linux">
            <a:extLst>
              <a:ext uri="{FF2B5EF4-FFF2-40B4-BE49-F238E27FC236}">
                <a16:creationId xmlns:a16="http://schemas.microsoft.com/office/drawing/2014/main" id="{766B70AB-B550-4F6E-9C57-4C17938501C6}"/>
              </a:ext>
            </a:extLst>
          </p:cNvPr>
          <p:cNvSpPr/>
          <p:nvPr/>
        </p:nvSpPr>
        <p:spPr>
          <a:xfrm>
            <a:off x="5663952" y="1700808"/>
            <a:ext cx="41764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Click here if your computer system Mac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53468D-BFBD-4CD9-A17F-2863B8A51BCF}"/>
              </a:ext>
            </a:extLst>
          </p:cNvPr>
          <p:cNvCxnSpPr>
            <a:cxnSpLocks/>
          </p:cNvCxnSpPr>
          <p:nvPr/>
        </p:nvCxnSpPr>
        <p:spPr>
          <a:xfrm flipH="1" flipV="1">
            <a:off x="5159896" y="2060848"/>
            <a:ext cx="504056" cy="72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 descr="Press here if your computer system Linux">
            <a:extLst>
              <a:ext uri="{FF2B5EF4-FFF2-40B4-BE49-F238E27FC236}">
                <a16:creationId xmlns:a16="http://schemas.microsoft.com/office/drawing/2014/main" id="{90A15324-5180-4224-82C0-5F8F3ED6B530}"/>
              </a:ext>
            </a:extLst>
          </p:cNvPr>
          <p:cNvSpPr/>
          <p:nvPr/>
        </p:nvSpPr>
        <p:spPr>
          <a:xfrm>
            <a:off x="5663952" y="1988840"/>
            <a:ext cx="446449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Click here if your computer system Windows</a:t>
            </a:r>
          </a:p>
        </p:txBody>
      </p:sp>
    </p:spTree>
    <p:extLst>
      <p:ext uri="{BB962C8B-B14F-4D97-AF65-F5344CB8AC3E}">
        <p14:creationId xmlns:p14="http://schemas.microsoft.com/office/powerpoint/2010/main" val="11526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23" t="24376" r="49744" b="26784"/>
          <a:stretch/>
        </p:blipFill>
        <p:spPr>
          <a:xfrm>
            <a:off x="3864076" y="648928"/>
            <a:ext cx="7776539" cy="502428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320136" y="4581128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5" idx="1"/>
            <a:endCxn id="3" idx="7"/>
          </p:cNvCxnSpPr>
          <p:nvPr/>
        </p:nvCxnSpPr>
        <p:spPr>
          <a:xfrm flipH="1">
            <a:off x="8176246" y="4437112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344347" y="4293096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275451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037" t="24122" r="50256" b="29044"/>
          <a:stretch/>
        </p:blipFill>
        <p:spPr>
          <a:xfrm>
            <a:off x="4375354" y="1730477"/>
            <a:ext cx="7769317" cy="481780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68208" y="5661248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8" idx="1"/>
            <a:endCxn id="6" idx="7"/>
          </p:cNvCxnSpPr>
          <p:nvPr/>
        </p:nvCxnSpPr>
        <p:spPr>
          <a:xfrm flipH="1">
            <a:off x="8824318" y="5517232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992419" y="5373216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115564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178" t="25817" r="48716" b="28401"/>
          <a:stretch/>
        </p:blipFill>
        <p:spPr>
          <a:xfrm>
            <a:off x="4050889" y="1730476"/>
            <a:ext cx="8161785" cy="47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7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DDDF7-D821-428A-9DEB-3F7496CEF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6" b="4659"/>
          <a:stretch/>
        </p:blipFill>
        <p:spPr>
          <a:xfrm>
            <a:off x="0" y="570271"/>
            <a:ext cx="12192000" cy="596818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0C7DBC7-CE8D-46FE-9A22-8508A8C2A5FF}"/>
              </a:ext>
            </a:extLst>
          </p:cNvPr>
          <p:cNvSpPr/>
          <p:nvPr/>
        </p:nvSpPr>
        <p:spPr>
          <a:xfrm>
            <a:off x="1559496" y="2564904"/>
            <a:ext cx="3019219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926ED8-F55B-4CA6-89C6-B513D6F52FA3}"/>
              </a:ext>
            </a:extLst>
          </p:cNvPr>
          <p:cNvCxnSpPr>
            <a:cxnSpLocks/>
            <a:stCxn id="9" idx="1"/>
            <a:endCxn id="5" idx="7"/>
          </p:cNvCxnSpPr>
          <p:nvPr/>
        </p:nvCxnSpPr>
        <p:spPr>
          <a:xfrm flipH="1">
            <a:off x="4136561" y="1772816"/>
            <a:ext cx="887306" cy="9080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B59821F-DFD6-43C9-8047-47106A5FDC90}"/>
              </a:ext>
            </a:extLst>
          </p:cNvPr>
          <p:cNvSpPr/>
          <p:nvPr/>
        </p:nvSpPr>
        <p:spPr>
          <a:xfrm>
            <a:off x="5023867" y="1628800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282513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D0042-D656-4DA6-90FB-5D35F28C0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7" t="10036" r="44677" b="8101"/>
          <a:stretch/>
        </p:blipFill>
        <p:spPr>
          <a:xfrm>
            <a:off x="1317522" y="688258"/>
            <a:ext cx="5427407" cy="56142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9602C6-1772-4F2B-89B3-082FF6FA39D2}"/>
              </a:ext>
            </a:extLst>
          </p:cNvPr>
          <p:cNvSpPr/>
          <p:nvPr/>
        </p:nvSpPr>
        <p:spPr>
          <a:xfrm>
            <a:off x="1559497" y="1052736"/>
            <a:ext cx="180020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4554D1-2AA8-431E-A921-871219DD8CA8}"/>
              </a:ext>
            </a:extLst>
          </p:cNvPr>
          <p:cNvCxnSpPr>
            <a:cxnSpLocks/>
            <a:stCxn id="9" idx="1"/>
            <a:endCxn id="5" idx="6"/>
          </p:cNvCxnSpPr>
          <p:nvPr/>
        </p:nvCxnSpPr>
        <p:spPr>
          <a:xfrm flipH="1" flipV="1">
            <a:off x="3359697" y="1196752"/>
            <a:ext cx="1296143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06EDB6-B64E-47B4-9906-27A1A711B70D}"/>
              </a:ext>
            </a:extLst>
          </p:cNvPr>
          <p:cNvSpPr/>
          <p:nvPr/>
        </p:nvSpPr>
        <p:spPr>
          <a:xfrm>
            <a:off x="4655840" y="1412776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171742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E5952-AAB0-452B-BEB8-807EB3CF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6" t="21362" r="18468" b="24158"/>
          <a:stretch/>
        </p:blipFill>
        <p:spPr>
          <a:xfrm>
            <a:off x="3755922" y="1465006"/>
            <a:ext cx="6184491" cy="37362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64B5DA-9236-48BE-A144-3B48CBAEA702}"/>
              </a:ext>
            </a:extLst>
          </p:cNvPr>
          <p:cNvSpPr/>
          <p:nvPr/>
        </p:nvSpPr>
        <p:spPr>
          <a:xfrm>
            <a:off x="6456040" y="4437112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C65011-9E41-4F25-B4EA-FC1118FA8493}"/>
              </a:ext>
            </a:extLst>
          </p:cNvPr>
          <p:cNvCxnSpPr>
            <a:cxnSpLocks/>
            <a:stCxn id="11" idx="1"/>
            <a:endCxn id="7" idx="7"/>
          </p:cNvCxnSpPr>
          <p:nvPr/>
        </p:nvCxnSpPr>
        <p:spPr>
          <a:xfrm flipH="1">
            <a:off x="7312150" y="4293096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8DAB499-F821-4DF0-A976-D511C51A0FDD}"/>
              </a:ext>
            </a:extLst>
          </p:cNvPr>
          <p:cNvSpPr/>
          <p:nvPr/>
        </p:nvSpPr>
        <p:spPr>
          <a:xfrm>
            <a:off x="8480251" y="4149080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12547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14EFA-7535-4E53-9231-FA45868E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7" t="20501" r="13064" b="22007"/>
          <a:stretch/>
        </p:blipFill>
        <p:spPr>
          <a:xfrm>
            <a:off x="3598606" y="1406013"/>
            <a:ext cx="7000568" cy="39427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790C49D-8D0E-4F1B-9363-F788BE5F2031}"/>
              </a:ext>
            </a:extLst>
          </p:cNvPr>
          <p:cNvSpPr/>
          <p:nvPr/>
        </p:nvSpPr>
        <p:spPr>
          <a:xfrm>
            <a:off x="6456040" y="4437112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735421-F664-4D65-8DCA-B72CEC3B0E91}"/>
              </a:ext>
            </a:extLst>
          </p:cNvPr>
          <p:cNvCxnSpPr>
            <a:cxnSpLocks/>
            <a:stCxn id="9" idx="1"/>
            <a:endCxn id="5" idx="7"/>
          </p:cNvCxnSpPr>
          <p:nvPr/>
        </p:nvCxnSpPr>
        <p:spPr>
          <a:xfrm flipH="1">
            <a:off x="7312150" y="4293096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1EC96ED-7D4E-4E64-BB9F-7C58A93190C2}"/>
              </a:ext>
            </a:extLst>
          </p:cNvPr>
          <p:cNvSpPr/>
          <p:nvPr/>
        </p:nvSpPr>
        <p:spPr>
          <a:xfrm>
            <a:off x="8480251" y="4149080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97333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64B09-F595-483B-B359-8C8707508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6" t="19785" r="12419" b="20860"/>
          <a:stretch/>
        </p:blipFill>
        <p:spPr>
          <a:xfrm>
            <a:off x="3598606" y="1356852"/>
            <a:ext cx="7079226" cy="407055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AF4567C-BB29-4FC0-9836-073D6B21A7ED}"/>
              </a:ext>
            </a:extLst>
          </p:cNvPr>
          <p:cNvSpPr/>
          <p:nvPr/>
        </p:nvSpPr>
        <p:spPr>
          <a:xfrm>
            <a:off x="6456040" y="4437112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56C579-FAEA-4B3B-B20C-40E8AD03FC75}"/>
              </a:ext>
            </a:extLst>
          </p:cNvPr>
          <p:cNvCxnSpPr>
            <a:cxnSpLocks/>
            <a:stCxn id="9" idx="1"/>
            <a:endCxn id="5" idx="7"/>
          </p:cNvCxnSpPr>
          <p:nvPr/>
        </p:nvCxnSpPr>
        <p:spPr>
          <a:xfrm flipH="1">
            <a:off x="7312150" y="4293096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C9C669-09B7-47E2-9382-0018162D8ED2}"/>
              </a:ext>
            </a:extLst>
          </p:cNvPr>
          <p:cNvSpPr/>
          <p:nvPr/>
        </p:nvSpPr>
        <p:spPr>
          <a:xfrm>
            <a:off x="8480251" y="4149080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403090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A4E3A-F830-4860-9146-F0EF83063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4" t="19928" r="12339" b="22150"/>
          <a:stretch/>
        </p:blipFill>
        <p:spPr>
          <a:xfrm>
            <a:off x="3559276" y="1366684"/>
            <a:ext cx="7128389" cy="39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82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66B46-27FF-4DDF-B09A-89B26A997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45" t="20501" r="12419" b="23871"/>
          <a:stretch/>
        </p:blipFill>
        <p:spPr>
          <a:xfrm>
            <a:off x="3736258" y="1406012"/>
            <a:ext cx="6941574" cy="38149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6092A9C-8B48-4F5F-9BCA-B64F9023BB5B}"/>
              </a:ext>
            </a:extLst>
          </p:cNvPr>
          <p:cNvSpPr/>
          <p:nvPr/>
        </p:nvSpPr>
        <p:spPr>
          <a:xfrm>
            <a:off x="6456040" y="4437112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2FE415-115A-4181-8882-276B6E0B51DD}"/>
              </a:ext>
            </a:extLst>
          </p:cNvPr>
          <p:cNvCxnSpPr>
            <a:cxnSpLocks/>
            <a:stCxn id="11" idx="1"/>
            <a:endCxn id="7" idx="7"/>
          </p:cNvCxnSpPr>
          <p:nvPr/>
        </p:nvCxnSpPr>
        <p:spPr>
          <a:xfrm flipH="1">
            <a:off x="7312150" y="4293096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6860639-6CEF-4017-AFA8-6ECB33A45C66}"/>
              </a:ext>
            </a:extLst>
          </p:cNvPr>
          <p:cNvSpPr/>
          <p:nvPr/>
        </p:nvSpPr>
        <p:spPr>
          <a:xfrm>
            <a:off x="8480251" y="4149080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20907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764704"/>
            <a:ext cx="9782175" cy="56102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032104" y="1628800"/>
            <a:ext cx="144016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7"/>
          </p:cNvCxnSpPr>
          <p:nvPr/>
        </p:nvCxnSpPr>
        <p:spPr>
          <a:xfrm flipH="1">
            <a:off x="8261357" y="1556792"/>
            <a:ext cx="642955" cy="1141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904312" y="1412776"/>
            <a:ext cx="1229253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645589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484A1-8E50-4882-9176-70055743F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" t="21015" r="74076"/>
          <a:stretch/>
        </p:blipFill>
        <p:spPr>
          <a:xfrm>
            <a:off x="4151784" y="764704"/>
            <a:ext cx="2782956" cy="54168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5BA95F-A102-4F2A-B7E3-60135C51AFB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744072" y="5835091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7DBEF98-4EBD-4786-B8A9-EED51A30D698}"/>
              </a:ext>
            </a:extLst>
          </p:cNvPr>
          <p:cNvSpPr/>
          <p:nvPr/>
        </p:nvSpPr>
        <p:spPr>
          <a:xfrm>
            <a:off x="7912173" y="5691075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1) Type RStudio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4C543C-9C8A-4075-9B22-42B6D162E47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816081" y="1268760"/>
            <a:ext cx="504056" cy="3302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C031E-F2F3-4C7D-9E99-9F77A2B58E97}"/>
              </a:ext>
            </a:extLst>
          </p:cNvPr>
          <p:cNvSpPr/>
          <p:nvPr/>
        </p:nvSpPr>
        <p:spPr>
          <a:xfrm>
            <a:off x="7320137" y="980728"/>
            <a:ext cx="244827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2) Click here to open the program</a:t>
            </a:r>
          </a:p>
        </p:txBody>
      </p:sp>
    </p:spTree>
    <p:extLst>
      <p:ext uri="{BB962C8B-B14F-4D97-AF65-F5344CB8AC3E}">
        <p14:creationId xmlns:p14="http://schemas.microsoft.com/office/powerpoint/2010/main" val="4050977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7C331-8DBB-42A0-A85B-3F69DF33A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3"/>
          <a:stretch/>
        </p:blipFill>
        <p:spPr>
          <a:xfrm>
            <a:off x="0" y="0"/>
            <a:ext cx="12192000" cy="64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58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BF0802-6FCB-4121-B3EC-8310745B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062"/>
            <a:ext cx="12192000" cy="56838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7570180-4A74-4537-92ED-DEBD97A79C6B}"/>
              </a:ext>
            </a:extLst>
          </p:cNvPr>
          <p:cNvSpPr/>
          <p:nvPr/>
        </p:nvSpPr>
        <p:spPr>
          <a:xfrm>
            <a:off x="2423592" y="3717032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B9595C-2138-4A77-9687-377B77307EEC}"/>
              </a:ext>
            </a:extLst>
          </p:cNvPr>
          <p:cNvCxnSpPr>
            <a:cxnSpLocks/>
            <a:stCxn id="9" idx="1"/>
            <a:endCxn id="5" idx="7"/>
          </p:cNvCxnSpPr>
          <p:nvPr/>
        </p:nvCxnSpPr>
        <p:spPr>
          <a:xfrm flipH="1">
            <a:off x="3279702" y="3573016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C86491B-F0A2-4CAF-B861-89CFC1999A23}"/>
              </a:ext>
            </a:extLst>
          </p:cNvPr>
          <p:cNvSpPr/>
          <p:nvPr/>
        </p:nvSpPr>
        <p:spPr>
          <a:xfrm>
            <a:off x="4447803" y="3429000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124602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F1AEC-F98D-4321-8BD8-56986EF7C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412"/>
            <a:ext cx="12192000" cy="639117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2E8E96B-5CAD-4D3D-ABAA-9F19D5721AF7}"/>
              </a:ext>
            </a:extLst>
          </p:cNvPr>
          <p:cNvSpPr/>
          <p:nvPr/>
        </p:nvSpPr>
        <p:spPr>
          <a:xfrm>
            <a:off x="1775520" y="5589240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957A09-24C6-45D8-AA04-C12A6408764B}"/>
              </a:ext>
            </a:extLst>
          </p:cNvPr>
          <p:cNvCxnSpPr>
            <a:cxnSpLocks/>
            <a:stCxn id="29" idx="1"/>
            <a:endCxn id="25" idx="7"/>
          </p:cNvCxnSpPr>
          <p:nvPr/>
        </p:nvCxnSpPr>
        <p:spPr>
          <a:xfrm flipH="1">
            <a:off x="2631630" y="4437112"/>
            <a:ext cx="584050" cy="11943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B76B3BD-F130-4422-8C3C-074C0F495DFA}"/>
              </a:ext>
            </a:extLst>
          </p:cNvPr>
          <p:cNvSpPr/>
          <p:nvPr/>
        </p:nvSpPr>
        <p:spPr>
          <a:xfrm>
            <a:off x="3215680" y="4293096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209773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54725-75AF-4F0C-B597-713C6CBF5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02" y="784856"/>
            <a:ext cx="7696596" cy="55882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AC3AB0-D3DA-457C-8E16-77C520C2B1AC}"/>
              </a:ext>
            </a:extLst>
          </p:cNvPr>
          <p:cNvSpPr/>
          <p:nvPr/>
        </p:nvSpPr>
        <p:spPr>
          <a:xfrm>
            <a:off x="8909429" y="5877272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4CCB97-F453-4F5D-8D6C-880BFDE95E3F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8872302" y="4509120"/>
            <a:ext cx="538625" cy="13681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1D134D-1259-4B27-B34D-C0317909A7D7}"/>
              </a:ext>
            </a:extLst>
          </p:cNvPr>
          <p:cNvSpPr/>
          <p:nvPr/>
        </p:nvSpPr>
        <p:spPr>
          <a:xfrm>
            <a:off x="7832179" y="4221088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1213751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9A43B5-EA35-4D1D-92B8-1D612A0D6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52" y="972958"/>
            <a:ext cx="7683895" cy="551208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BF3D29-5C7A-4481-B3E2-8E1D93C2175D}"/>
              </a:ext>
            </a:extLst>
          </p:cNvPr>
          <p:cNvSpPr/>
          <p:nvPr/>
        </p:nvSpPr>
        <p:spPr>
          <a:xfrm>
            <a:off x="9048328" y="6093296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12A19C-A2A7-431A-8739-21D44E83BB52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9080339" y="4365104"/>
            <a:ext cx="469487" cy="1728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57E2281-E2E0-49A7-AFEA-CFE8306DA287}"/>
              </a:ext>
            </a:extLst>
          </p:cNvPr>
          <p:cNvSpPr/>
          <p:nvPr/>
        </p:nvSpPr>
        <p:spPr>
          <a:xfrm>
            <a:off x="8040216" y="4077072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427005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CD9D65-4278-48EE-9D73-3FB681F76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50" y="1122958"/>
            <a:ext cx="7760099" cy="551208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C331382-683B-4E38-8513-E3194A460A12}"/>
              </a:ext>
            </a:extLst>
          </p:cNvPr>
          <p:cNvSpPr/>
          <p:nvPr/>
        </p:nvSpPr>
        <p:spPr>
          <a:xfrm>
            <a:off x="9120336" y="6165304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AE95C2-1DFD-4FF4-981D-8BB29619E0FD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9152347" y="5157192"/>
            <a:ext cx="469487" cy="10081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F192398-97AF-46C7-9D95-223EC6ED5CE8}"/>
              </a:ext>
            </a:extLst>
          </p:cNvPr>
          <p:cNvSpPr/>
          <p:nvPr/>
        </p:nvSpPr>
        <p:spPr>
          <a:xfrm>
            <a:off x="8112224" y="4869160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399575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A3A44-CDAF-4BA8-8520-BA9FBACE4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454" y="1253907"/>
            <a:ext cx="7633092" cy="555018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1305E78-0769-45B9-B001-8DA2C9A3E672}"/>
              </a:ext>
            </a:extLst>
          </p:cNvPr>
          <p:cNvSpPr/>
          <p:nvPr/>
        </p:nvSpPr>
        <p:spPr>
          <a:xfrm>
            <a:off x="8760296" y="3284984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9F42BA-5B16-4963-A7CB-2DF484FA56DC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 flipV="1">
            <a:off x="9261794" y="3573016"/>
            <a:ext cx="0" cy="22322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6CF02E2-CE53-4959-837D-183F759F530A}"/>
              </a:ext>
            </a:extLst>
          </p:cNvPr>
          <p:cNvSpPr/>
          <p:nvPr/>
        </p:nvSpPr>
        <p:spPr>
          <a:xfrm>
            <a:off x="8221671" y="5805264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149853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8159C2-72F3-4D12-AF03-C95DF056B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50" y="1435659"/>
            <a:ext cx="7785500" cy="548668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8F4B53E-7851-42E8-817A-4761D2637B7B}"/>
              </a:ext>
            </a:extLst>
          </p:cNvPr>
          <p:cNvSpPr/>
          <p:nvPr/>
        </p:nvSpPr>
        <p:spPr>
          <a:xfrm>
            <a:off x="9560371" y="6525344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5945CD-5B49-4988-83D3-EA8697BAEA72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9592382" y="4797152"/>
            <a:ext cx="469487" cy="1728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68733-6056-4BC2-A21E-89DBC07D3B24}"/>
              </a:ext>
            </a:extLst>
          </p:cNvPr>
          <p:cNvSpPr/>
          <p:nvPr/>
        </p:nvSpPr>
        <p:spPr>
          <a:xfrm>
            <a:off x="8552259" y="4509120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871422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DC475-18CD-48A2-96EB-F8ABDC2C5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507"/>
            <a:ext cx="12192000" cy="389698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453C7CE-4193-4BCF-AAC6-FF9AB4621709}"/>
              </a:ext>
            </a:extLst>
          </p:cNvPr>
          <p:cNvSpPr/>
          <p:nvPr/>
        </p:nvSpPr>
        <p:spPr>
          <a:xfrm>
            <a:off x="1343472" y="4005064"/>
            <a:ext cx="3384376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D30A25-0F13-4ED2-9A5C-6C185C83AABB}"/>
              </a:ext>
            </a:extLst>
          </p:cNvPr>
          <p:cNvCxnSpPr>
            <a:cxnSpLocks/>
            <a:stCxn id="9" idx="1"/>
            <a:endCxn id="5" idx="6"/>
          </p:cNvCxnSpPr>
          <p:nvPr/>
        </p:nvCxnSpPr>
        <p:spPr>
          <a:xfrm flipH="1">
            <a:off x="4727848" y="4149080"/>
            <a:ext cx="440035" cy="144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1AA040F-766E-414F-A5A5-45141CDE42BB}"/>
              </a:ext>
            </a:extLst>
          </p:cNvPr>
          <p:cNvSpPr/>
          <p:nvPr/>
        </p:nvSpPr>
        <p:spPr>
          <a:xfrm>
            <a:off x="5167883" y="4005064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412107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382" r="35101" b="3643"/>
          <a:stretch/>
        </p:blipFill>
        <p:spPr>
          <a:xfrm>
            <a:off x="1127448" y="908720"/>
            <a:ext cx="9865096" cy="518457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15680" y="1412776"/>
            <a:ext cx="1867091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5" idx="1"/>
            <a:endCxn id="3" idx="7"/>
          </p:cNvCxnSpPr>
          <p:nvPr/>
        </p:nvCxnSpPr>
        <p:spPr>
          <a:xfrm flipH="1">
            <a:off x="4809342" y="1304764"/>
            <a:ext cx="557093" cy="1501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366435" y="1196752"/>
            <a:ext cx="1593661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7648" y="139361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*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648" y="44278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745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FFDF94-E524-4058-9E01-C447947ED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12192000" cy="41549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8EB4747-4EA9-4A3B-BEB4-204158DD03DF}"/>
              </a:ext>
            </a:extLst>
          </p:cNvPr>
          <p:cNvSpPr/>
          <p:nvPr/>
        </p:nvSpPr>
        <p:spPr>
          <a:xfrm>
            <a:off x="1847528" y="4005064"/>
            <a:ext cx="2304256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6F08E8-7909-4951-975D-A829707790E0}"/>
              </a:ext>
            </a:extLst>
          </p:cNvPr>
          <p:cNvCxnSpPr>
            <a:cxnSpLocks/>
            <a:stCxn id="11" idx="1"/>
            <a:endCxn id="7" idx="6"/>
          </p:cNvCxnSpPr>
          <p:nvPr/>
        </p:nvCxnSpPr>
        <p:spPr>
          <a:xfrm flipH="1">
            <a:off x="4151784" y="4149080"/>
            <a:ext cx="1325923" cy="144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2953C-46FB-42CA-9604-F8277B834692}"/>
              </a:ext>
            </a:extLst>
          </p:cNvPr>
          <p:cNvSpPr/>
          <p:nvPr/>
        </p:nvSpPr>
        <p:spPr>
          <a:xfrm>
            <a:off x="5477707" y="4005064"/>
            <a:ext cx="1770421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977308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74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06" t="6999" r="74065" b="37701"/>
          <a:stretch/>
        </p:blipFill>
        <p:spPr>
          <a:xfrm>
            <a:off x="2495600" y="548680"/>
            <a:ext cx="5616624" cy="568863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15680" y="1052736"/>
            <a:ext cx="1867091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5" idx="1"/>
            <a:endCxn id="3" idx="7"/>
          </p:cNvCxnSpPr>
          <p:nvPr/>
        </p:nvCxnSpPr>
        <p:spPr>
          <a:xfrm flipH="1">
            <a:off x="4809342" y="944724"/>
            <a:ext cx="557093" cy="1501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366435" y="836712"/>
            <a:ext cx="1593661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45014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739" t="35313" r="54031" b="33049"/>
          <a:stretch/>
        </p:blipFill>
        <p:spPr>
          <a:xfrm>
            <a:off x="3071664" y="1268760"/>
            <a:ext cx="6233652" cy="325447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203550" y="3067646"/>
            <a:ext cx="1072883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5" idx="1"/>
            <a:endCxn id="3" idx="7"/>
          </p:cNvCxnSpPr>
          <p:nvPr/>
        </p:nvCxnSpPr>
        <p:spPr>
          <a:xfrm flipH="1">
            <a:off x="6119313" y="2959634"/>
            <a:ext cx="1192811" cy="1501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312124" y="2851622"/>
            <a:ext cx="1779858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207506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280" t="24861" r="50513" b="28688"/>
          <a:stretch/>
        </p:blipFill>
        <p:spPr>
          <a:xfrm>
            <a:off x="4001728" y="1347018"/>
            <a:ext cx="8190271" cy="477847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896200" y="5215700"/>
            <a:ext cx="1147011" cy="3420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5" idx="1"/>
            <a:endCxn id="3" idx="7"/>
          </p:cNvCxnSpPr>
          <p:nvPr/>
        </p:nvCxnSpPr>
        <p:spPr>
          <a:xfrm flipH="1">
            <a:off x="8875235" y="5069433"/>
            <a:ext cx="1066265" cy="1963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941500" y="4869160"/>
            <a:ext cx="1843132" cy="400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26488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23" t="25164" r="48135" b="28576"/>
          <a:stretch/>
        </p:blipFill>
        <p:spPr>
          <a:xfrm>
            <a:off x="3883742" y="1779639"/>
            <a:ext cx="8324082" cy="475881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392144" y="5661248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5" idx="1"/>
            <a:endCxn id="3" idx="7"/>
          </p:cNvCxnSpPr>
          <p:nvPr/>
        </p:nvCxnSpPr>
        <p:spPr>
          <a:xfrm flipH="1">
            <a:off x="8248254" y="5517232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416355" y="5373216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170224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983" t="25851" r="50633" b="29419"/>
          <a:stretch/>
        </p:blipFill>
        <p:spPr>
          <a:xfrm>
            <a:off x="4513006" y="1592826"/>
            <a:ext cx="7678994" cy="460149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040216" y="5373216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5" idx="1"/>
            <a:endCxn id="3" idx="7"/>
          </p:cNvCxnSpPr>
          <p:nvPr/>
        </p:nvCxnSpPr>
        <p:spPr>
          <a:xfrm flipH="1">
            <a:off x="8896326" y="5229200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064427" y="5085184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54408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166" t="25089" r="50345" b="26901"/>
          <a:stretch/>
        </p:blipFill>
        <p:spPr>
          <a:xfrm>
            <a:off x="4483510" y="1789471"/>
            <a:ext cx="7708490" cy="493889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968208" y="5661248"/>
            <a:ext cx="1002995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6" idx="1"/>
            <a:endCxn id="4" idx="7"/>
          </p:cNvCxnSpPr>
          <p:nvPr/>
        </p:nvCxnSpPr>
        <p:spPr>
          <a:xfrm flipH="1">
            <a:off x="8824318" y="5517232"/>
            <a:ext cx="1168101" cy="1861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992419" y="5373216"/>
            <a:ext cx="208024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1925362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110</Words>
  <Application>Microsoft Office PowerPoint</Application>
  <PresentationFormat>Widescreen</PresentationFormat>
  <Paragraphs>32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Afra Al manei</dc:creator>
  <cp:lastModifiedBy>Afra Humaid Salim Al Manei</cp:lastModifiedBy>
  <cp:revision>13</cp:revision>
  <dcterms:created xsi:type="dcterms:W3CDTF">2020-09-16T10:51:44Z</dcterms:created>
  <dcterms:modified xsi:type="dcterms:W3CDTF">2021-02-02T06:24:42Z</dcterms:modified>
</cp:coreProperties>
</file>